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0" r:id="rId4"/>
    <p:sldId id="268" r:id="rId5"/>
    <p:sldId id="259" r:id="rId6"/>
    <p:sldId id="270" r:id="rId7"/>
    <p:sldId id="261" r:id="rId8"/>
    <p:sldId id="271" r:id="rId9"/>
    <p:sldId id="258" r:id="rId10"/>
    <p:sldId id="273" r:id="rId11"/>
    <p:sldId id="262" r:id="rId12"/>
    <p:sldId id="274" r:id="rId13"/>
    <p:sldId id="256" r:id="rId14"/>
    <p:sldId id="275" r:id="rId15"/>
    <p:sldId id="263" r:id="rId16"/>
    <p:sldId id="276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46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76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758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917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245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4281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3204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1203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288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7346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5930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E1C3-BBBA-4A50-9AC5-A839804591AE}" type="datetimeFigureOut">
              <a:rPr lang="tr-TR" smtClean="0"/>
              <a:pPr/>
              <a:t>28.02.2014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9E11B-CE31-48CA-B89F-2E5C7956D4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1954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jpeg"/><Relationship Id="rId7" Type="http://schemas.openxmlformats.org/officeDocument/2006/relationships/image" Target="../media/image19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3.wmf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9.wmf"/><Relationship Id="rId18" Type="http://schemas.openxmlformats.org/officeDocument/2006/relationships/image" Target="../media/image14.jpeg"/><Relationship Id="rId3" Type="http://schemas.openxmlformats.org/officeDocument/2006/relationships/image" Target="../media/image2.wmf"/><Relationship Id="rId21" Type="http://schemas.openxmlformats.org/officeDocument/2006/relationships/image" Target="../media/image12.gif"/><Relationship Id="rId7" Type="http://schemas.openxmlformats.org/officeDocument/2006/relationships/image" Target="../media/image3.jpeg"/><Relationship Id="rId12" Type="http://schemas.openxmlformats.org/officeDocument/2006/relationships/image" Target="../media/image17.wmf"/><Relationship Id="rId17" Type="http://schemas.openxmlformats.org/officeDocument/2006/relationships/image" Target="../media/image13.wmf"/><Relationship Id="rId2" Type="http://schemas.openxmlformats.org/officeDocument/2006/relationships/image" Target="../media/image16.jpeg"/><Relationship Id="rId16" Type="http://schemas.openxmlformats.org/officeDocument/2006/relationships/image" Target="../media/image6.wmf"/><Relationship Id="rId20" Type="http://schemas.openxmlformats.org/officeDocument/2006/relationships/image" Target="../media/image7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11" Type="http://schemas.openxmlformats.org/officeDocument/2006/relationships/image" Target="../media/image11.wmf"/><Relationship Id="rId5" Type="http://schemas.openxmlformats.org/officeDocument/2006/relationships/image" Target="../media/image8.jpe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image" Target="../media/image9.wmf"/><Relationship Id="rId9" Type="http://schemas.openxmlformats.org/officeDocument/2006/relationships/image" Target="../media/image5.png"/><Relationship Id="rId14" Type="http://schemas.openxmlformats.org/officeDocument/2006/relationships/image" Target="../media/image4.gif"/><Relationship Id="rId22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4.gif"/><Relationship Id="rId18" Type="http://schemas.openxmlformats.org/officeDocument/2006/relationships/image" Target="../media/image18.jpeg"/><Relationship Id="rId3" Type="http://schemas.openxmlformats.org/officeDocument/2006/relationships/image" Target="../media/image2.wmf"/><Relationship Id="rId21" Type="http://schemas.openxmlformats.org/officeDocument/2006/relationships/image" Target="../media/image20.png"/><Relationship Id="rId7" Type="http://schemas.openxmlformats.org/officeDocument/2006/relationships/image" Target="../media/image1.png"/><Relationship Id="rId12" Type="http://schemas.openxmlformats.org/officeDocument/2006/relationships/image" Target="../media/image19.wmf"/><Relationship Id="rId17" Type="http://schemas.openxmlformats.org/officeDocument/2006/relationships/image" Target="../media/image14.jpeg"/><Relationship Id="rId2" Type="http://schemas.openxmlformats.org/officeDocument/2006/relationships/image" Target="../media/image16.jpeg"/><Relationship Id="rId16" Type="http://schemas.openxmlformats.org/officeDocument/2006/relationships/image" Target="../media/image13.wmf"/><Relationship Id="rId20" Type="http://schemas.openxmlformats.org/officeDocument/2006/relationships/image" Target="../media/image1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17.wmf"/><Relationship Id="rId5" Type="http://schemas.openxmlformats.org/officeDocument/2006/relationships/image" Target="../media/image21.jpeg"/><Relationship Id="rId15" Type="http://schemas.openxmlformats.org/officeDocument/2006/relationships/image" Target="../media/image6.wmf"/><Relationship Id="rId10" Type="http://schemas.openxmlformats.org/officeDocument/2006/relationships/image" Target="../media/image11.wmf"/><Relationship Id="rId19" Type="http://schemas.openxmlformats.org/officeDocument/2006/relationships/image" Target="../media/image7.wmf"/><Relationship Id="rId4" Type="http://schemas.openxmlformats.org/officeDocument/2006/relationships/image" Target="../media/image8.jpeg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wmf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10" Type="http://schemas.openxmlformats.org/officeDocument/2006/relationships/image" Target="../media/image5.png"/><Relationship Id="rId4" Type="http://schemas.openxmlformats.org/officeDocument/2006/relationships/image" Target="../media/image8.jpeg"/><Relationship Id="rId9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jpeg"/><Relationship Id="rId7" Type="http://schemas.openxmlformats.org/officeDocument/2006/relationships/image" Target="../media/image19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3.wmf"/><Relationship Id="rId4" Type="http://schemas.openxmlformats.org/officeDocument/2006/relationships/image" Target="../media/image17.wmf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OYENiCE\AppData\Local\Microsoft\Windows\Temporary Internet Files\Content.IE5\QNYJ7KVP\MC90043386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07941"/>
            <a:ext cx="1122677" cy="112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OYENiCE\AppData\Local\Microsoft\Windows\Temporary Internet Files\Content.IE5\3MQXHHTK\MC9002794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3234" y="4638457"/>
            <a:ext cx="1080256" cy="146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:\Users\OYENiCE\AppData\Local\Microsoft\Windows\Temporary Internet Files\Content.IE5\LMATBYYS\MP90039998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1867" y="5085184"/>
            <a:ext cx="1320039" cy="111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7" descr="C:\Users\OYENiCE\AppData\Local\Microsoft\Windows\Temporary Internet Files\Content.IE5\AR42P5PJ\MM900395710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2855" y="692696"/>
            <a:ext cx="1234912" cy="10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OYENiCE\AppData\Local\Microsoft\Windows\Temporary Internet Files\Content.IE5\AR42P5PJ\MC90043981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92696"/>
            <a:ext cx="1161976" cy="116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 descr="C:\Users\OYENiCE\AppData\Local\Microsoft\Windows\Temporary Internet Files\Content.IE5\QNYJ7KVP\MC90030130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4686" y="2750882"/>
            <a:ext cx="1126161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Yuvarlatılmış Dikdörtgen 9"/>
          <p:cNvSpPr/>
          <p:nvPr/>
        </p:nvSpPr>
        <p:spPr>
          <a:xfrm>
            <a:off x="3419872" y="215305"/>
            <a:ext cx="1781175" cy="3333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100" dirty="0">
                <a:solidFill>
                  <a:srgbClr val="FFFF00"/>
                </a:solidFill>
                <a:effectLst/>
                <a:highlight>
                  <a:srgbClr val="00008B"/>
                </a:highlight>
                <a:latin typeface="Comic Sans MS"/>
                <a:ea typeface="Calibri"/>
                <a:cs typeface="Times New Roman"/>
              </a:rPr>
              <a:t>www.egitimhane.com</a:t>
            </a:r>
            <a:endParaRPr lang="tr-T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1100" dirty="0">
                <a:effectLst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02418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C:\Users\OYENiCE\AppData\Local\Microsoft\Windows\Temporary Internet Files\Content.IE5\AR42P5PJ\MP90026251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8640"/>
            <a:ext cx="1116566" cy="165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YENiCE\AppData\Local\Microsoft\Windows\Temporary Internet Files\Content.IE5\QNYJ7KVP\MP90044906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7941" y="5366422"/>
            <a:ext cx="989757" cy="90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5" descr="C:\Users\OYENiCE\AppData\Local\Microsoft\Windows\Temporary Internet Files\Content.IE5\LMATBYYS\MC9003346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1017529" cy="120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C:\Users\OYENiCE\AppData\Local\Microsoft\Windows\Temporary Internet Files\Content.IE5\QNYJ7KVP\MC90039143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21464"/>
            <a:ext cx="1187818" cy="12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2" descr="C:\Users\OYENiCE\AppData\Local\Microsoft\Windows\Temporary Internet Files\Content.IE5\AR42P5PJ\MP90042789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9758" y="2751290"/>
            <a:ext cx="1276852" cy="10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C:\Users\OYENiCE\AppData\Local\Microsoft\Windows\Temporary Internet Files\Content.IE5\LMATBYYS\MC90030557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041"/>
            <a:ext cx="1241152" cy="124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5" descr="C:\Users\OYENiCE\AppData\Local\Microsoft\Windows\Temporary Internet Files\Content.IE5\3MQXHHTK\MC900434842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601" y="3002188"/>
            <a:ext cx="951949" cy="95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851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59632" y="1052736"/>
            <a:ext cx="66967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dirty="0" smtClean="0">
                <a:solidFill>
                  <a:srgbClr val="FFFF00"/>
                </a:solidFill>
              </a:rPr>
              <a:t>HAYDİ BAKALIM </a:t>
            </a:r>
            <a:br>
              <a:rPr lang="tr-TR" sz="4400" dirty="0" smtClean="0">
                <a:solidFill>
                  <a:srgbClr val="FFFF00"/>
                </a:solidFill>
              </a:rPr>
            </a:br>
            <a:r>
              <a:rPr lang="tr-TR" sz="4400" dirty="0" smtClean="0">
                <a:solidFill>
                  <a:srgbClr val="FFFF00"/>
                </a:solidFill>
              </a:rPr>
              <a:t>KOLAY GELSİN…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FF0000"/>
                </a:solidFill>
              </a:rPr>
              <a:t>SONRA DOĞRU </a:t>
            </a:r>
            <a:br>
              <a:rPr lang="tr-TR" sz="4400" dirty="0" smtClean="0">
                <a:solidFill>
                  <a:srgbClr val="FF0000"/>
                </a:solidFill>
              </a:rPr>
            </a:br>
            <a:r>
              <a:rPr lang="tr-TR" sz="4400" dirty="0" smtClean="0">
                <a:solidFill>
                  <a:srgbClr val="FF0000"/>
                </a:solidFill>
              </a:rPr>
              <a:t>CEVAPLAR GELSİN…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xmlns="" val="22140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C:\Users\OYENiCE\AppData\Local\Microsoft\Windows\Temporary Internet Files\Content.IE5\3MQXHHTK\MP9004309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44824"/>
            <a:ext cx="3349679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851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YENiCE\AppData\Local\Microsoft\Windows\Temporary Internet Files\Content.IE5\QNYJ7KVP\MP90044906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7972" y="579707"/>
            <a:ext cx="989757" cy="90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YENiCE\AppData\Local\Microsoft\Windows\Temporary Internet Files\Content.IE5\3MQXHHTK\MC9002794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7511" y="3559921"/>
            <a:ext cx="1080256" cy="146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YENiCE\AppData\Local\Microsoft\Windows\Temporary Internet Files\Content.IE5\QNYJ7KVP\MC9003840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1716" y="1916832"/>
            <a:ext cx="1336051" cy="8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YENiCE\AppData\Local\Microsoft\Windows\Temporary Internet Files\Content.IE5\QNYJ7KVP\MP90040494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5519" y="4082710"/>
            <a:ext cx="1324420" cy="94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OYENiCE\AppData\Local\Microsoft\Windows\Temporary Internet Files\Content.IE5\3MQXHHTK\MP90043097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1564" y="2351914"/>
            <a:ext cx="1292100" cy="86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OYENiCE\AppData\Local\Microsoft\Windows\Temporary Internet Files\Content.IE5\LMATBYYS\MP90039998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8966" y="4124435"/>
            <a:ext cx="1320039" cy="111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OYENiCE\AppData\Local\Microsoft\Windows\Temporary Internet Files\Content.IE5\QNYJ7KVP\MC900433861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0814" y="267270"/>
            <a:ext cx="1122677" cy="112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OYENiCE\AppData\Local\Microsoft\Windows\Temporary Internet Files\Content.IE5\AR42P5PJ\MC900439819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266" y="5258903"/>
            <a:ext cx="1161976" cy="116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OYENiCE\AppData\Local\Microsoft\Windows\Temporary Internet Files\Content.IE5\LMATBYYS\MC900432579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0727" y="4797152"/>
            <a:ext cx="1332186" cy="133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OYENiCE\AppData\Local\Microsoft\Windows\Temporary Internet Files\Content.IE5\3MQXHHTK\MC90031049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076" y="620688"/>
            <a:ext cx="1151192" cy="6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OYENiCE\AppData\Local\Microsoft\Windows\Temporary Internet Files\Content.IE5\LMATBYYS\MC900334684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1208" y="924420"/>
            <a:ext cx="1017529" cy="120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OYENiCE\AppData\Local\Microsoft\Windows\Temporary Internet Files\Content.IE5\LMATBYYS\MC90030557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258903"/>
            <a:ext cx="1241152" cy="124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OYENiCE\AppData\Local\Microsoft\Windows\Temporary Internet Files\Content.IE5\AR42P5PJ\MM900395710[1].gif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5519" y="5604500"/>
            <a:ext cx="1234912" cy="10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OYENiCE\AppData\Local\Microsoft\Windows\Temporary Internet Files\Content.IE5\AR42P5PJ\MP900262512[1]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076" y="2446045"/>
            <a:ext cx="1116566" cy="165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OYENiCE\AppData\Local\Microsoft\Windows\Temporary Internet Files\Content.IE5\QNYJ7KVP\MC900301300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5289" y="2132013"/>
            <a:ext cx="1126161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OYENiCE\AppData\Local\Microsoft\Windows\Temporary Internet Files\Content.IE5\QNYJ7KVP\MC900391432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9331" y="267271"/>
            <a:ext cx="1187818" cy="12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OYENiCE\AppData\Local\Microsoft\Windows\Temporary Internet Files\Content.IE5\3MQXHHTK\MP900439317[1]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6255" y="3021418"/>
            <a:ext cx="1021921" cy="153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OYENiCE\AppData\Local\Microsoft\Windows\Temporary Internet Files\Content.IE5\AR42P5PJ\MP900427897[1]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9" y="3559921"/>
            <a:ext cx="1276852" cy="10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OYENiCE\AppData\Local\Microsoft\Windows\Temporary Internet Files\Content.IE5\3MQXHHTK\MC900424206[1].w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60" y="1646783"/>
            <a:ext cx="1471175" cy="97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OYENiCE\AppData\Local\Microsoft\Windows\Temporary Internet Files\Content.IE5\LMATBYYS\MM900178297[1].gif"/>
          <p:cNvPicPr>
            <a:picLocks noChangeAspect="1" noChangeArrowheads="1" noCrop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20088" y="309562"/>
            <a:ext cx="666750" cy="146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OYENiCE\AppData\Local\Microsoft\Windows\Temporary Internet Files\Content.IE5\3MQXHHTK\MC900434842[1]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1286" y="3002188"/>
            <a:ext cx="951949" cy="95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295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-0.03148 C 0.10347 -0.0338 0.1191 -0.03773 0.13507 -0.03935 C 0.1507 -0.04282 0.16563 -0.04699 0.1816 -0.04907 C 0.20174 -0.05787 0.22778 -0.06505 0.24705 -0.07778 C 0.25608 -0.08333 0.26459 -0.09051 0.27327 -0.09676 C 0.31146 -0.12431 0.3592 -0.1412 0.40174 -0.15208 C 0.40851 -0.15579 0.41806 -0.16157 0.42552 -0.16319 C 0.43334 -0.16505 0.44931 -0.16644 0.44931 -0.16644 C 0.49167 -0.18357 0.53906 -0.17523 0.58264 -0.1838 C 0.61285 -0.19722 0.64601 -0.18125 0.67674 -0.1919 C 0.70799 -0.06667 0.69097 0.08518 0.67327 0.21921 C 0.67396 0.26227 0.67066 0.37176 0.67795 0.4287 C 0.67934 0.44954 0.68073 0.47778 0.68507 0.49861 C 0.68594 0.50301 0.68785 0.50694 0.68872 0.51111 C 0.68976 0.51574 0.69028 0.52083 0.69097 0.52546 C 0.69202 0.53287 0.69722 0.53773 0.69931 0.54444 C 0.70504 0.56366 0.70018 0.5537 0.70538 0.56343 C 0.70938 0.57986 0.69705 0.57778 0.68872 0.57963 C 0.67552 0.58194 0.6625 0.58449 0.64931 0.5875 C 0.6066 0.61065 0.56511 0.6162 0.51962 0.62222 C 0.50209 0.62477 0.4849 0.62963 0.46719 0.63171 C 0.43368 0.63958 0.44827 0.6375 0.42327 0.63981 C 0.38125 0.64792 0.3415 0.64699 0.29827 0.64792 C 0.2849 0.64954 0.27205 0.65093 0.25886 0.65417 C 0.10052 0.65301 0.09358 0.65926 0.00295 0.64954 C -0.00798 0.64352 -0.01389 0.64259 -0.02673 0.64143 C -0.0342 0.63773 -0.04166 0.63704 -0.04948 0.63518 C -0.05694 0.62986 -0.0651 0.62824 -0.07326 0.62546 C -0.07847 0.61806 -0.08524 0.61759 -0.09236 0.6162 C -0.11076 0.60324 -0.08177 0.62245 -0.10295 0.61111 C -0.10521 0.60995 -0.10694 0.60764 -0.10903 0.60625 C -0.11979 0.59931 -0.13541 0.59699 -0.14705 0.59514 C -0.15781 0.58819 -0.16719 0.58727 -0.17916 0.58565 C -0.18229 0.58472 -0.18611 0.58518 -0.18871 0.58264 C -0.19045 0.58102 -0.19114 0.57755 -0.19114 0.57454 C -0.19149 0.53704 -0.19201 0.49954 -0.18993 0.46204 C -0.18923 0.44861 -0.17257 0.42639 -0.1684 0.41458 C -0.16024 0.39097 -0.16719 0.40486 -0.16128 0.39375 C -0.1592 0.38356 -0.15625 0.37245 -0.15173 0.36366 C -0.15052 0.34954 -0.1493 0.33819 -0.14462 0.32546 C -0.14201 0.30926 -0.14444 0.31551 -0.13993 0.30625 C -0.13663 0.28981 -0.13507 0.2713 -0.13281 0.25417 C -0.13437 0.19236 -0.13559 0.12893 -0.14583 0.06829 C -0.14809 0.03264 -0.14392 -0.02824 -0.15173 -0.05532 C -0.1533 -0.07431 -0.15434 -0.09236 -0.15781 -0.11088 C -0.16111 -0.14977 -0.17691 -0.21042 -0.15069 -0.23472 C -0.14236 -0.2331 -0.14062 -0.23264 -0.13507 -0.22523 C -0.13229 -0.22153 -0.12673 -0.21412 -0.12673 -0.21412 C -0.12448 -0.20764 -0.12135 -0.20394 -0.1184 -0.19815 C -0.11649 -0.18935 -0.11163 -0.18171 -0.10781 -0.17431 C -0.10364 -0.16644 -0.10087 -0.15625 -0.09583 -0.14907 C -0.09045 -0.14144 -0.08541 -0.1331 -0.08038 -0.12523 C -0.07656 -0.11921 -0.07517 -0.11181 -0.07083 -0.10602 " pathEditMode="relative" ptsTypes="ffffffffffffffffffffffffffffffffffffffffffffffffffffA">
                                      <p:cBhvr>
                                        <p:cTn id="38" dur="5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5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0"/>
                            </p:stCondLst>
                            <p:childTnLst>
                              <p:par>
                                <p:cTn id="7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5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000"/>
                            </p:stCondLst>
                            <p:childTnLst>
                              <p:par>
                                <p:cTn id="9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1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YENiCE\AppData\Local\Microsoft\Windows\Temporary Internet Files\Content.IE5\QNYJ7KVP\MP90044906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7972" y="579707"/>
            <a:ext cx="989757" cy="90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YENiCE\AppData\Local\Microsoft\Windows\Temporary Internet Files\Content.IE5\3MQXHHTK\MC9002794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7511" y="3559921"/>
            <a:ext cx="1080256" cy="146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YENiCE\AppData\Local\Microsoft\Windows\Temporary Internet Files\Content.IE5\QNYJ7KVP\MP90040494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5519" y="4082710"/>
            <a:ext cx="1324420" cy="94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OYENiCE\AppData\Local\Microsoft\Windows\Temporary Internet Files\Content.IE5\3MQXHHTK\MP90043097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1564" y="2351914"/>
            <a:ext cx="1292100" cy="86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OYENiCE\AppData\Local\Microsoft\Windows\Temporary Internet Files\Content.IE5\LMATBYYS\MP90039998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8966" y="4124435"/>
            <a:ext cx="1320039" cy="111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OYENiCE\AppData\Local\Microsoft\Windows\Temporary Internet Files\Content.IE5\QNYJ7KVP\MC900433861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0814" y="267270"/>
            <a:ext cx="1122677" cy="112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OYENiCE\AppData\Local\Microsoft\Windows\Temporary Internet Files\Content.IE5\AR42P5PJ\MC90043981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266" y="5258903"/>
            <a:ext cx="1161976" cy="116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OYENiCE\AppData\Local\Microsoft\Windows\Temporary Internet Files\Content.IE5\LMATBYYS\MC900432579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0727" y="4797152"/>
            <a:ext cx="1332186" cy="133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OYENiCE\AppData\Local\Microsoft\Windows\Temporary Internet Files\Content.IE5\3MQXHHTK\MC90031049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076" y="620688"/>
            <a:ext cx="1151192" cy="6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OYENiCE\AppData\Local\Microsoft\Windows\Temporary Internet Files\Content.IE5\LMATBYYS\MC90033468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1208" y="924420"/>
            <a:ext cx="1017529" cy="120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OYENiCE\AppData\Local\Microsoft\Windows\Temporary Internet Files\Content.IE5\LMATBYYS\MC90030557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258903"/>
            <a:ext cx="1241152" cy="124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OYENiCE\AppData\Local\Microsoft\Windows\Temporary Internet Files\Content.IE5\AR42P5PJ\MM900395710[1].gif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5519" y="5604500"/>
            <a:ext cx="1234912" cy="10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OYENiCE\AppData\Local\Microsoft\Windows\Temporary Internet Files\Content.IE5\AR42P5PJ\MP900262512[1]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076" y="2446045"/>
            <a:ext cx="1116566" cy="165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OYENiCE\AppData\Local\Microsoft\Windows\Temporary Internet Files\Content.IE5\QNYJ7KVP\MC900301300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5289" y="2132013"/>
            <a:ext cx="1126161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OYENiCE\AppData\Local\Microsoft\Windows\Temporary Internet Files\Content.IE5\QNYJ7KVP\MC900391432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9331" y="267271"/>
            <a:ext cx="1187818" cy="12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OYENiCE\AppData\Local\Microsoft\Windows\Temporary Internet Files\Content.IE5\3MQXHHTK\MP900439317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6255" y="3021418"/>
            <a:ext cx="1021921" cy="153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OYENiCE\AppData\Local\Microsoft\Windows\Temporary Internet Files\Content.IE5\AR42P5PJ\MP900427897[1]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9" y="3559921"/>
            <a:ext cx="1276852" cy="10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OYENiCE\AppData\Local\Microsoft\Windows\Temporary Internet Files\Content.IE5\3MQXHHTK\MC900424206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60" y="1646783"/>
            <a:ext cx="1471175" cy="97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OYENiCE\AppData\Local\Microsoft\Windows\Temporary Internet Files\Content.IE5\LMATBYYS\MM900178297[1].gif"/>
          <p:cNvPicPr>
            <a:picLocks noChangeAspect="1" noChangeArrowheads="1" noCrop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20088" y="309562"/>
            <a:ext cx="666750" cy="146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OYENiCE\AppData\Local\Microsoft\Windows\Temporary Internet Files\Content.IE5\3MQXHHTK\MC900434842[1]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1286" y="3002188"/>
            <a:ext cx="951949" cy="95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478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-0.03148 C 0.10347 -0.0338 0.1191 -0.03773 0.13507 -0.03935 C 0.1507 -0.04282 0.16563 -0.04699 0.1816 -0.04907 C 0.20174 -0.05787 0.22778 -0.06505 0.24705 -0.07778 C 0.25608 -0.08333 0.26459 -0.09051 0.27327 -0.09676 C 0.31146 -0.12431 0.3592 -0.1412 0.40174 -0.15208 C 0.40851 -0.15579 0.41806 -0.16157 0.42552 -0.16319 C 0.43334 -0.16505 0.44931 -0.16644 0.44931 -0.16644 C 0.49167 -0.18357 0.53906 -0.17523 0.58264 -0.1838 C 0.61285 -0.19722 0.64601 -0.18125 0.67674 -0.1919 C 0.70799 -0.06667 0.69097 0.08518 0.67327 0.21921 C 0.67396 0.26227 0.67066 0.37176 0.67795 0.4287 C 0.67934 0.44954 0.68073 0.47778 0.68507 0.49861 C 0.68594 0.50301 0.68785 0.50694 0.68872 0.51111 C 0.68976 0.51574 0.69028 0.52083 0.69097 0.52546 C 0.69202 0.53287 0.69722 0.53773 0.69931 0.54444 C 0.70504 0.56366 0.70018 0.5537 0.70538 0.56343 C 0.70938 0.57986 0.69705 0.57778 0.68872 0.57963 C 0.67552 0.58194 0.6625 0.58449 0.64931 0.5875 C 0.6066 0.61065 0.56511 0.6162 0.51962 0.62222 C 0.50209 0.62477 0.4849 0.62963 0.46719 0.63171 C 0.43368 0.63958 0.44827 0.6375 0.42327 0.63981 C 0.38125 0.64792 0.3415 0.64699 0.29827 0.64792 C 0.2849 0.64954 0.27205 0.65093 0.25886 0.65417 C 0.10052 0.65301 0.09358 0.65926 0.00295 0.64954 C -0.00798 0.64352 -0.01389 0.64259 -0.02673 0.64143 C -0.0342 0.63773 -0.04166 0.63704 -0.04948 0.63518 C -0.05694 0.62986 -0.0651 0.62824 -0.07326 0.62546 C -0.07847 0.61806 -0.08524 0.61759 -0.09236 0.6162 C -0.11076 0.60324 -0.08177 0.62245 -0.10295 0.61111 C -0.10521 0.60995 -0.10694 0.60764 -0.10903 0.60625 C -0.11979 0.59931 -0.13541 0.59699 -0.14705 0.59514 C -0.15781 0.58819 -0.16719 0.58727 -0.17916 0.58565 C -0.18229 0.58472 -0.18611 0.58518 -0.18871 0.58264 C -0.19045 0.58102 -0.19114 0.57755 -0.19114 0.57454 C -0.19149 0.53704 -0.19201 0.49954 -0.18993 0.46204 C -0.18923 0.44861 -0.17257 0.42639 -0.1684 0.41458 C -0.16024 0.39097 -0.16719 0.40486 -0.16128 0.39375 C -0.1592 0.38356 -0.15625 0.37245 -0.15173 0.36366 C -0.15052 0.34954 -0.1493 0.33819 -0.14462 0.32546 C -0.14201 0.30926 -0.14444 0.31551 -0.13993 0.30625 C -0.13663 0.28981 -0.13507 0.2713 -0.13281 0.25417 C -0.13437 0.19236 -0.13559 0.12893 -0.14583 0.06829 C -0.14809 0.03264 -0.14392 -0.02824 -0.15173 -0.05532 C -0.1533 -0.07431 -0.15434 -0.09236 -0.15781 -0.11088 C -0.16111 -0.14977 -0.17691 -0.21042 -0.15069 -0.23472 C -0.14236 -0.2331 -0.14062 -0.23264 -0.13507 -0.22523 C -0.13229 -0.22153 -0.12673 -0.21412 -0.12673 -0.21412 C -0.12448 -0.20764 -0.12135 -0.20394 -0.1184 -0.19815 C -0.11649 -0.18935 -0.11163 -0.18171 -0.10781 -0.17431 C -0.10364 -0.16644 -0.10087 -0.15625 -0.09583 -0.14907 C -0.09045 -0.14144 -0.08541 -0.1331 -0.08038 -0.12523 C -0.07656 -0.11921 -0.07517 -0.11181 -0.07083 -0.10602 " pathEditMode="relative" ptsTypes="ffffffffffffffffffffffffffffffffffffffffffffffffffffA">
                                      <p:cBhvr>
                                        <p:cTn id="38" dur="5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5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0"/>
                            </p:stCondLst>
                            <p:childTnLst>
                              <p:par>
                                <p:cTn id="7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5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rgbClr val="FFFF00"/>
                </a:solidFill>
              </a:rPr>
              <a:t>HAYDİ BAKALIM </a:t>
            </a:r>
            <a:br>
              <a:rPr lang="tr-TR" sz="4400" dirty="0" smtClean="0">
                <a:solidFill>
                  <a:srgbClr val="FFFF00"/>
                </a:solidFill>
              </a:rPr>
            </a:br>
            <a:r>
              <a:rPr lang="tr-TR" sz="4400" dirty="0" smtClean="0">
                <a:solidFill>
                  <a:srgbClr val="FFFF00"/>
                </a:solidFill>
              </a:rPr>
              <a:t>KOLAY GELSİN…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FF0000"/>
                </a:solidFill>
              </a:rPr>
              <a:t>SONRA DOĞRU </a:t>
            </a:r>
            <a:br>
              <a:rPr lang="tr-TR" sz="4400" dirty="0" smtClean="0">
                <a:solidFill>
                  <a:srgbClr val="FF0000"/>
                </a:solidFill>
              </a:rPr>
            </a:br>
            <a:r>
              <a:rPr lang="tr-TR" sz="4400" dirty="0" smtClean="0">
                <a:solidFill>
                  <a:srgbClr val="FF0000"/>
                </a:solidFill>
              </a:rPr>
              <a:t>CEVAPLAR GELSİN…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xmlns="" val="28366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OYENiCE\AppData\Local\Microsoft\Windows\Temporary Internet Files\Content.IE5\QNYJ7KVP\MC9003840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1716" y="1916832"/>
            <a:ext cx="1336051" cy="8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478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63688" y="1299996"/>
            <a:ext cx="566872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HAZIRLAYAN:</a:t>
            </a:r>
          </a:p>
          <a:p>
            <a:pPr algn="ctr"/>
            <a:endParaRPr lang="tr-TR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tr-TR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ORHAN YENİCE</a:t>
            </a:r>
          </a:p>
          <a:p>
            <a:pPr algn="ctr"/>
            <a:endParaRPr lang="tr-TR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2-A SINIF ÖĞRT.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25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OYENiCE\AppData\Local\Microsoft\Windows\Temporary Internet Files\Content.IE5\QNYJ7KVP\MC90043386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07941"/>
            <a:ext cx="1122677" cy="112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:\Users\OYENiCE\AppData\Local\Microsoft\Windows\Temporary Internet Files\Content.IE5\LMATBYYS\MP90039998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1867" y="5085184"/>
            <a:ext cx="1320039" cy="111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7" descr="C:\Users\OYENiCE\AppData\Local\Microsoft\Windows\Temporary Internet Files\Content.IE5\AR42P5PJ\MM900395710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2855" y="692696"/>
            <a:ext cx="1234912" cy="10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OYENiCE\AppData\Local\Microsoft\Windows\Temporary Internet Files\Content.IE5\AR42P5PJ\MC900439819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92696"/>
            <a:ext cx="1161976" cy="116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 descr="C:\Users\OYENiCE\AppData\Local\Microsoft\Windows\Temporary Internet Files\Content.IE5\QNYJ7KVP\MC90030130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4686" y="2750882"/>
            <a:ext cx="1126161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731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HAYDİ BAKALIM </a:t>
            </a:r>
            <a:br>
              <a:rPr lang="tr-TR" dirty="0" smtClean="0">
                <a:solidFill>
                  <a:srgbClr val="FFFF00"/>
                </a:solidFill>
              </a:rPr>
            </a:br>
            <a:r>
              <a:rPr lang="tr-TR" dirty="0" smtClean="0">
                <a:solidFill>
                  <a:srgbClr val="FFFF00"/>
                </a:solidFill>
              </a:rPr>
              <a:t>KOLAY GELSİN…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>
                <a:solidFill>
                  <a:srgbClr val="FF0000"/>
                </a:solidFill>
              </a:rPr>
              <a:t>SONRA DOĞRU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CEVAPLAR GELSİN…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36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OYENiCE\AppData\Local\Microsoft\Windows\Temporary Internet Files\Content.IE5\3MQXHHTK\MC9002794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84784"/>
            <a:ext cx="2160240" cy="293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062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:\Users\OYENiCE\AppData\Local\Microsoft\Windows\Temporary Internet Files\Content.IE5\AR42P5PJ\MM90039571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34912" cy="10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3" descr="C:\Users\OYENiCE\AppData\Local\Microsoft\Windows\Temporary Internet Files\Content.IE5\3MQXHHTK\MC9004242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45224"/>
            <a:ext cx="1471175" cy="97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OYENiCE\AppData\Local\Microsoft\Windows\Temporary Internet Files\Content.IE5\QNYJ7KVP\MP90040494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9141" y="404664"/>
            <a:ext cx="1324420" cy="94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OYENiCE\AppData\Local\Microsoft\Windows\Temporary Internet Files\Content.IE5\QNYJ7KVP\MC9003840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34" y="5661248"/>
            <a:ext cx="1336051" cy="8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C:\Users\OYENiCE\AppData\Local\Microsoft\Windows\Temporary Internet Files\Content.IE5\LMATBYYS\MC900432579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94637"/>
            <a:ext cx="1332186" cy="133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C:\Users\OYENiCE\AppData\Local\Microsoft\Windows\Temporary Internet Files\Content.IE5\3MQXHHTK\MC90031049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2417" y="5892571"/>
            <a:ext cx="1151192" cy="6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C:\Users\OYENiCE\AppData\Local\Microsoft\Windows\Temporary Internet Files\Content.IE5\LMATBYYS\MM900178297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666750" cy="146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0" descr="C:\Users\OYENiCE\AppData\Local\Microsoft\Windows\Temporary Internet Files\Content.IE5\QNYJ7KVP\MC90039143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1661" y="2727932"/>
            <a:ext cx="1187818" cy="12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1" descr="C:\Users\OYENiCE\AppData\Local\Microsoft\Windows\Temporary Internet Files\Content.IE5\3MQXHHTK\MP900439317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358" y="2569537"/>
            <a:ext cx="1021921" cy="153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Users\OYENiCE\AppData\Local\Microsoft\Windows\Temporary Internet Files\Content.IE5\AR42P5PJ\MC900439819[1]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6685"/>
            <a:ext cx="1161976" cy="116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39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591 -0.16782 C -0.10347 -0.18402 -0.10834 -0.1956 -0.11181 -0.21064 C -0.12049 -0.24745 -0.13021 -0.2831 -0.14167 -0.31852 C -0.14757 -0.3368 -0.15243 -0.35902 -0.16059 -0.37569 C -0.17743 -0.41064 -0.19236 -0.44699 -0.20712 -0.48356 C -0.21337 -0.4993 -0.22136 -0.51365 -0.22726 -0.52963 C -0.2316 -0.54097 -0.2349 -0.55324 -0.23924 -0.56458 C -0.24375 -0.57662 -0.25018 -0.5875 -0.25469 -0.59953 C -0.25868 -0.61041 -0.26233 -0.62152 -0.26771 -0.63125 C -0.26927 -0.6375 -0.27257 -0.64143 -0.275 -0.64722 C -0.28455 -0.6699 -0.2967 -0.68402 -0.31424 -0.69467 C -0.32066 -0.69861 -0.32761 -0.70486 -0.33438 -0.7074 C -0.34393 -0.71088 -0.35452 -0.70995 -0.36424 -0.71227 C -0.37778 -0.71967 -0.3915 -0.725 -0.40591 -0.72801 C -0.41979 -0.73102 -0.4191 -0.73102 -0.43212 -0.73449 C -0.43403 -0.73495 -0.43802 -0.73611 -0.43802 -0.73611 C -0.44566 -0.74051 -0.45295 -0.74051 -0.46059 -0.74398 C -0.49063 -0.74236 -0.48629 -0.74444 -0.50591 -0.73449 C -0.51788 -0.72222 -0.51424 -0.72847 -0.51893 -0.71852 C -0.52309 -0.69444 -0.5257 -0.66458 -0.51424 -0.64398 C -0.51216 -0.63588 -0.51181 -0.62963 -0.50712 -0.62338 C -0.50434 -0.61203 -0.5 -0.60069 -0.49636 -0.59004 C -0.48837 -0.56713 -0.49497 -0.58055 -0.48924 -0.56944 C -0.4875 -0.55764 -0.48229 -0.5412 -0.47726 -0.53125 C -0.47466 -0.51412 -0.4783 -0.53217 -0.47257 -0.51689 C -0.4691 -0.50764 -0.46788 -0.49768 -0.46424 -0.48842 C -0.46181 -0.47407 -0.45938 -0.45949 -0.45591 -0.4456 C -0.45625 -0.41805 -0.45643 -0.39051 -0.45712 -0.36296 C -0.45747 -0.35069 -0.46129 -0.33796 -0.46424 -0.32639 C -0.46875 -0.30856 -0.47066 -0.29189 -0.47847 -0.27569 C -0.48629 -0.25949 -0.49757 -0.24583 -0.50712 -0.23125 C -0.52049 -0.21088 -0.53316 -0.18727 -0.55226 -0.17569 C -0.55677 -0.17291 -0.56285 -0.17245 -0.56771 -0.17083 C -0.57535 -0.16458 -0.58525 -0.16412 -0.59393 -0.16296 C -0.6566 -0.16481 -0.63143 -0.16157 -0.66424 -0.17245 C -0.67552 -0.18287 -0.68091 -0.18611 -0.68802 -0.20277 C -0.68959 -0.2125 -0.69132 -0.22199 -0.69393 -0.23125 C -0.69566 -0.24421 -0.69636 -0.25277 -0.7 -0.26458 C -0.70504 -0.30231 -0.71493 -0.35694 -0.69271 -0.38518 C -0.68906 -0.39537 -0.68299 -0.40416 -0.67847 -0.41389 C -0.67344 -0.42477 -0.66945 -0.43796 -0.66181 -0.4456 C -0.65608 -0.4581 -0.64983 -0.47546 -0.64271 -0.4868 C -0.62396 -0.51713 -0.64132 -0.48472 -0.62726 -0.50902 C -0.62101 -0.5199 -0.61511 -0.53194 -0.60834 -0.54236 C -0.60156 -0.55301 -0.59341 -0.5618 -0.58559 -0.57083 C -0.57778 -0.57986 -0.57049 -0.59213 -0.56181 -0.59953 C -0.55816 -0.60277 -0.55417 -0.60532 -0.55 -0.6074 C -0.54792 -0.60856 -0.54584 -0.60926 -0.54393 -0.61064 C -0.53976 -0.61389 -0.53663 -0.61944 -0.53212 -0.62176 C -0.51997 -0.62824 -0.50938 -0.63449 -0.49636 -0.6375 C -0.48768 -0.64352 -0.47726 -0.64583 -0.46771 -0.64861 C -0.45816 -0.65532 -0.43802 -0.65509 -0.42604 -0.65671 C -0.40434 -0.66782 -0.36875 -0.66389 -0.34879 -0.66458 C -0.3342 -0.66713 -0.32066 -0.66967 -0.30591 -0.67083 C -0.26406 -0.68032 -0.26597 -0.67615 -0.19514 -0.67731 C -0.14514 -0.67685 -0.09514 -0.67893 -0.04514 -0.67569 C -0.04288 -0.67546 -0.0474 -0.67014 -0.04879 -0.66782 C -0.05243 -0.6618 -0.05677 -0.65625 -0.06059 -0.65023 C -0.07101 -0.63449 -0.08247 -0.62314 -0.09393 -0.60902 C -0.10764 -0.59213 -0.12275 -0.57986 -0.13681 -0.56296 C -0.16059 -0.53449 -0.14011 -0.55856 -0.17379 -0.52176 C -0.17396 -0.52152 -0.19966 -0.49259 -0.20104 -0.49166 C -0.20538 -0.48889 -0.21007 -0.48703 -0.21424 -0.48356 C -0.21893 -0.47963 -0.22257 -0.47338 -0.22726 -0.46944 C -0.23525 -0.46273 -0.24393 -0.45764 -0.25226 -0.45185 C -0.26129 -0.44537 -0.26893 -0.43588 -0.27726 -0.42801 C -0.30139 -0.40532 -0.32483 -0.38032 -0.35 -0.35972 C -0.36945 -0.34375 -0.38906 -0.3287 -0.40834 -0.31227 C -0.41806 -0.30393 -0.42622 -0.2912 -0.43559 -0.28194 C -0.44531 -0.27222 -0.45382 -0.26041 -0.46424 -0.25185 C -0.47587 -0.24236 -0.4882 -0.23148 -0.49879 -0.22014 C -0.51146 -0.20648 -0.52257 -0.19213 -0.53681 -0.18055 C -0.55035 -0.16967 -0.56684 -0.16064 -0.57969 -0.14861 C -0.60052 -0.12893 -0.62049 -0.11041 -0.64167 -0.09166 C -0.65295 -0.08171 -0.66337 -0.07037 -0.675 -0.06134 C -0.67986 -0.05764 -0.68438 -0.05277 -0.68924 -0.04861 C -0.69045 -0.04768 -0.69271 -0.0456 -0.69271 -0.0456 C -0.67413 -0.04143 -0.63854 -0.0493 -0.62726 -0.05023 C -0.54757 -0.0493 -0.46962 -0.04606 -0.39045 -0.05023 C -0.29757 -0.04977 -0.20469 -0.04861 -0.11181 -0.04861 L -0.21771 0.01945 L -0.11302 0.05926 " pathEditMode="relative" ptsTypes="fffffffffffffffffffffffffffffffffffffffffffffffffffffffffffffffffffffffffffffffAAA">
                                      <p:cBhvr>
                                        <p:cTn id="10" dur="4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:\Users\OYENiCE\AppData\Local\Microsoft\Windows\Temporary Internet Files\Content.IE5\AR42P5PJ\MM90039571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34912" cy="10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3" descr="C:\Users\OYENiCE\AppData\Local\Microsoft\Windows\Temporary Internet Files\Content.IE5\3MQXHHTK\MC9004242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45224"/>
            <a:ext cx="1471175" cy="97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OYENiCE\AppData\Local\Microsoft\Windows\Temporary Internet Files\Content.IE5\QNYJ7KVP\MP90040494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9141" y="404664"/>
            <a:ext cx="1324420" cy="94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OYENiCE\AppData\Local\Microsoft\Windows\Temporary Internet Files\Content.IE5\QNYJ7KVP\MC9003840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34" y="5661248"/>
            <a:ext cx="1336051" cy="8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C:\Users\OYENiCE\AppData\Local\Microsoft\Windows\Temporary Internet Files\Content.IE5\LMATBYYS\MC900432579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94637"/>
            <a:ext cx="1332186" cy="133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C:\Users\OYENiCE\AppData\Local\Microsoft\Windows\Temporary Internet Files\Content.IE5\3MQXHHTK\MC90031049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2417" y="5892571"/>
            <a:ext cx="1151192" cy="6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C:\Users\OYENiCE\AppData\Local\Microsoft\Windows\Temporary Internet Files\Content.IE5\LMATBYYS\MM900178297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666750" cy="146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1" descr="C:\Users\OYENiCE\AppData\Local\Microsoft\Windows\Temporary Internet Files\Content.IE5\3MQXHHTK\MP900439317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358" y="2569537"/>
            <a:ext cx="1021921" cy="153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Users\OYENiCE\AppData\Local\Microsoft\Windows\Temporary Internet Files\Content.IE5\AR42P5PJ\MC900439819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6685"/>
            <a:ext cx="1161976" cy="116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0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591 -0.16782 C -0.10347 -0.18402 -0.10834 -0.1956 -0.11181 -0.21064 C -0.12049 -0.24745 -0.13021 -0.2831 -0.14167 -0.31852 C -0.14757 -0.3368 -0.15243 -0.35902 -0.16059 -0.37569 C -0.17743 -0.41064 -0.19236 -0.44699 -0.20712 -0.48356 C -0.21337 -0.4993 -0.22136 -0.51365 -0.22726 -0.52963 C -0.2316 -0.54097 -0.2349 -0.55324 -0.23924 -0.56458 C -0.24375 -0.57662 -0.25018 -0.5875 -0.25469 -0.59953 C -0.25868 -0.61041 -0.26233 -0.62152 -0.26771 -0.63125 C -0.26927 -0.6375 -0.27257 -0.64143 -0.275 -0.64722 C -0.28455 -0.6699 -0.2967 -0.68402 -0.31424 -0.69467 C -0.32066 -0.69861 -0.32761 -0.70486 -0.33438 -0.7074 C -0.34393 -0.71088 -0.35452 -0.70995 -0.36424 -0.71227 C -0.37778 -0.71967 -0.3915 -0.725 -0.40591 -0.72801 C -0.41979 -0.73102 -0.4191 -0.73102 -0.43212 -0.73449 C -0.43403 -0.73495 -0.43802 -0.73611 -0.43802 -0.73611 C -0.44566 -0.74051 -0.45295 -0.74051 -0.46059 -0.74398 C -0.49063 -0.74236 -0.48629 -0.74444 -0.50591 -0.73449 C -0.51788 -0.72222 -0.51424 -0.72847 -0.51893 -0.71852 C -0.52309 -0.69444 -0.5257 -0.66458 -0.51424 -0.64398 C -0.51216 -0.63588 -0.51181 -0.62963 -0.50712 -0.62338 C -0.50434 -0.61203 -0.5 -0.60069 -0.49636 -0.59004 C -0.48837 -0.56713 -0.49497 -0.58055 -0.48924 -0.56944 C -0.4875 -0.55764 -0.48229 -0.5412 -0.47726 -0.53125 C -0.47466 -0.51412 -0.4783 -0.53217 -0.47257 -0.51689 C -0.4691 -0.50764 -0.46788 -0.49768 -0.46424 -0.48842 C -0.46181 -0.47407 -0.45938 -0.45949 -0.45591 -0.4456 C -0.45625 -0.41805 -0.45643 -0.39051 -0.45712 -0.36296 C -0.45747 -0.35069 -0.46129 -0.33796 -0.46424 -0.32639 C -0.46875 -0.30856 -0.47066 -0.29189 -0.47847 -0.27569 C -0.48629 -0.25949 -0.49757 -0.24583 -0.50712 -0.23125 C -0.52049 -0.21088 -0.53316 -0.18727 -0.55226 -0.17569 C -0.55677 -0.17291 -0.56285 -0.17245 -0.56771 -0.17083 C -0.57535 -0.16458 -0.58525 -0.16412 -0.59393 -0.16296 C -0.6566 -0.16481 -0.63143 -0.16157 -0.66424 -0.17245 C -0.67552 -0.18287 -0.68091 -0.18611 -0.68802 -0.20277 C -0.68959 -0.2125 -0.69132 -0.22199 -0.69393 -0.23125 C -0.69566 -0.24421 -0.69636 -0.25277 -0.7 -0.26458 C -0.70504 -0.30231 -0.71493 -0.35694 -0.69271 -0.38518 C -0.68906 -0.39537 -0.68299 -0.40416 -0.67847 -0.41389 C -0.67344 -0.42477 -0.66945 -0.43796 -0.66181 -0.4456 C -0.65608 -0.4581 -0.64983 -0.47546 -0.64271 -0.4868 C -0.62396 -0.51713 -0.64132 -0.48472 -0.62726 -0.50902 C -0.62101 -0.5199 -0.61511 -0.53194 -0.60834 -0.54236 C -0.60156 -0.55301 -0.59341 -0.5618 -0.58559 -0.57083 C -0.57778 -0.57986 -0.57049 -0.59213 -0.56181 -0.59953 C -0.55816 -0.60277 -0.55417 -0.60532 -0.55 -0.6074 C -0.54792 -0.60856 -0.54584 -0.60926 -0.54393 -0.61064 C -0.53976 -0.61389 -0.53663 -0.61944 -0.53212 -0.62176 C -0.51997 -0.62824 -0.50938 -0.63449 -0.49636 -0.6375 C -0.48768 -0.64352 -0.47726 -0.64583 -0.46771 -0.64861 C -0.45816 -0.65532 -0.43802 -0.65509 -0.42604 -0.65671 C -0.40434 -0.66782 -0.36875 -0.66389 -0.34879 -0.66458 C -0.3342 -0.66713 -0.32066 -0.66967 -0.30591 -0.67083 C -0.26406 -0.68032 -0.26597 -0.67615 -0.19514 -0.67731 C -0.14514 -0.67685 -0.09514 -0.67893 -0.04514 -0.67569 C -0.04288 -0.67546 -0.0474 -0.67014 -0.04879 -0.66782 C -0.05243 -0.6618 -0.05677 -0.65625 -0.06059 -0.65023 C -0.07101 -0.63449 -0.08247 -0.62314 -0.09393 -0.60902 C -0.10764 -0.59213 -0.12275 -0.57986 -0.13681 -0.56296 C -0.16059 -0.53449 -0.14011 -0.55856 -0.17379 -0.52176 C -0.17396 -0.52152 -0.19966 -0.49259 -0.20104 -0.49166 C -0.20538 -0.48889 -0.21007 -0.48703 -0.21424 -0.48356 C -0.21893 -0.47963 -0.22257 -0.47338 -0.22726 -0.46944 C -0.23525 -0.46273 -0.24393 -0.45764 -0.25226 -0.45185 C -0.26129 -0.44537 -0.26893 -0.43588 -0.27726 -0.42801 C -0.30139 -0.40532 -0.32483 -0.38032 -0.35 -0.35972 C -0.36945 -0.34375 -0.38906 -0.3287 -0.40834 -0.31227 C -0.41806 -0.30393 -0.42622 -0.2912 -0.43559 -0.28194 C -0.44531 -0.27222 -0.45382 -0.26041 -0.46424 -0.25185 C -0.47587 -0.24236 -0.4882 -0.23148 -0.49879 -0.22014 C -0.51146 -0.20648 -0.52257 -0.19213 -0.53681 -0.18055 C -0.55035 -0.16967 -0.56684 -0.16064 -0.57969 -0.14861 C -0.60052 -0.12893 -0.62049 -0.11041 -0.64167 -0.09166 C -0.65295 -0.08171 -0.66337 -0.07037 -0.675 -0.06134 C -0.67986 -0.05764 -0.68438 -0.05277 -0.68924 -0.04861 C -0.69045 -0.04768 -0.69271 -0.0456 -0.69271 -0.0456 C -0.67413 -0.04143 -0.63854 -0.0493 -0.62726 -0.05023 C -0.54757 -0.0493 -0.46962 -0.04606 -0.39045 -0.05023 C -0.29757 -0.04977 -0.20469 -0.04861 -0.11181 -0.04861 L -0.21771 0.01945 L -0.11302 0.05926 " pathEditMode="relative" ptsTypes="fffffffffffffffffffffffffffffffffffffffffffffffffffffffffffffffffffffffffffffffAAA">
                                      <p:cBhvr>
                                        <p:cTn id="10" dur="4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FF00"/>
                </a:solidFill>
              </a:rPr>
              <a:t>HAYDİ BAKALIM </a:t>
            </a:r>
            <a:br>
              <a:rPr lang="tr-TR" sz="4800" dirty="0" smtClean="0">
                <a:solidFill>
                  <a:srgbClr val="FFFF00"/>
                </a:solidFill>
              </a:rPr>
            </a:br>
            <a:r>
              <a:rPr lang="tr-TR" sz="4800" dirty="0" smtClean="0">
                <a:solidFill>
                  <a:srgbClr val="FFFF00"/>
                </a:solidFill>
              </a:rPr>
              <a:t>KOLAY GELSİN…</a:t>
            </a:r>
            <a:r>
              <a:rPr lang="tr-TR" sz="4800" dirty="0" smtClean="0"/>
              <a:t/>
            </a:r>
            <a:br>
              <a:rPr lang="tr-TR" sz="4800" dirty="0" smtClean="0"/>
            </a:br>
            <a:r>
              <a:rPr lang="tr-TR" sz="4800" dirty="0" smtClean="0"/>
              <a:t/>
            </a:r>
            <a:br>
              <a:rPr lang="tr-TR" sz="4800" dirty="0" smtClean="0"/>
            </a:br>
            <a:r>
              <a:rPr lang="tr-TR" sz="4800" dirty="0" smtClean="0">
                <a:solidFill>
                  <a:srgbClr val="FF0000"/>
                </a:solidFill>
              </a:rPr>
              <a:t>SONRA DOĞRU </a:t>
            </a:r>
            <a:br>
              <a:rPr lang="tr-TR" sz="4800" dirty="0" smtClean="0">
                <a:solidFill>
                  <a:srgbClr val="FF0000"/>
                </a:solidFill>
              </a:rPr>
            </a:br>
            <a:r>
              <a:rPr lang="tr-TR" sz="4800" dirty="0" smtClean="0">
                <a:solidFill>
                  <a:srgbClr val="FF0000"/>
                </a:solidFill>
              </a:rPr>
              <a:t>CEVAPLAR GELSİN…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xmlns="" val="141507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0" descr="C:\Users\OYENiCE\AppData\Local\Microsoft\Windows\Temporary Internet Files\Content.IE5\QNYJ7KVP\MC9003914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924944"/>
            <a:ext cx="273981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0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C:\Users\OYENiCE\AppData\Local\Microsoft\Windows\Temporary Internet Files\Content.IE5\AR42P5PJ\MP90026251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8640"/>
            <a:ext cx="1116566" cy="165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YENiCE\AppData\Local\Microsoft\Windows\Temporary Internet Files\Content.IE5\QNYJ7KVP\MP90044906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7941" y="5366422"/>
            <a:ext cx="989757" cy="90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5" descr="C:\Users\OYENiCE\AppData\Local\Microsoft\Windows\Temporary Internet Files\Content.IE5\LMATBYYS\MC9003346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1017529" cy="120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C:\Users\OYENiCE\AppData\Local\Microsoft\Windows\Temporary Internet Files\Content.IE5\QNYJ7KVP\MC90039143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21464"/>
            <a:ext cx="1187818" cy="12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2" descr="C:\Users\OYENiCE\AppData\Local\Microsoft\Windows\Temporary Internet Files\Content.IE5\AR42P5PJ\MP90042789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9758" y="2751290"/>
            <a:ext cx="1276852" cy="10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C:\Users\OYENiCE\AppData\Local\Microsoft\Windows\Temporary Internet Files\Content.IE5\LMATBYYS\MC90030557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041"/>
            <a:ext cx="1241152" cy="124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5" descr="C:\Users\OYENiCE\AppData\Local\Microsoft\Windows\Temporary Internet Files\Content.IE5\3MQXHHTK\MC900434842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601" y="3002188"/>
            <a:ext cx="951949" cy="95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OYENiCE\AppData\Local\Microsoft\Windows\Temporary Internet Files\Content.IE5\3MQXHHTK\MP900430970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808445"/>
            <a:ext cx="1292100" cy="86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520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</Words>
  <Application>Microsoft Office PowerPoint</Application>
  <PresentationFormat>Ekran Gösterisi (4:3)</PresentationFormat>
  <Paragraphs>11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Slayt 1</vt:lpstr>
      <vt:lpstr>Slayt 2</vt:lpstr>
      <vt:lpstr>HAYDİ BAKALIM  KOLAY GELSİN…  SONRA DOĞRU  CEVAPLAR GELSİN…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OYENiCE</dc:creator>
  <cp:lastModifiedBy>Microsoft-PC</cp:lastModifiedBy>
  <cp:revision>10</cp:revision>
  <dcterms:created xsi:type="dcterms:W3CDTF">2013-10-07T21:11:22Z</dcterms:created>
  <dcterms:modified xsi:type="dcterms:W3CDTF">2014-02-28T11:30:22Z</dcterms:modified>
</cp:coreProperties>
</file>